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Roboto Slab" panose="020B0604020202020204" charset="0"/>
      <p:regular r:id="rId16"/>
      <p:bold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092171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704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912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199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652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361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454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520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152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552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853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28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859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177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5"/>
            <a:ext cx="1081625" cy="1124949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" name="Shape 11"/>
          <p:cNvSpPr/>
          <p:nvPr/>
        </p:nvSpPr>
        <p:spPr>
          <a:xfrm rot="10800000">
            <a:off x="6537562" y="33429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sp>
      <p:cxnSp>
        <p:nvCxnSpPr>
          <p:cNvPr id="12" name="Shape 12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000"/>
            </a:lvl1pPr>
            <a:lvl2pPr lvl="1" algn="ctr">
              <a:spcBef>
                <a:spcPts val="0"/>
              </a:spcBef>
              <a:buSzPct val="100000"/>
              <a:defRPr sz="4000"/>
            </a:lvl2pPr>
            <a:lvl3pPr lvl="2" algn="ctr">
              <a:spcBef>
                <a:spcPts val="0"/>
              </a:spcBef>
              <a:buSzPct val="100000"/>
              <a:defRPr sz="4000"/>
            </a:lvl3pPr>
            <a:lvl4pPr lvl="3" algn="ctr">
              <a:spcBef>
                <a:spcPts val="0"/>
              </a:spcBef>
              <a:buSzPct val="100000"/>
              <a:defRPr sz="4000"/>
            </a:lvl4pPr>
            <a:lvl5pPr lvl="4" algn="ctr">
              <a:spcBef>
                <a:spcPts val="0"/>
              </a:spcBef>
              <a:buSzPct val="100000"/>
              <a:defRPr sz="4000"/>
            </a:lvl5pPr>
            <a:lvl6pPr lvl="5" algn="ctr">
              <a:spcBef>
                <a:spcPts val="0"/>
              </a:spcBef>
              <a:buSzPct val="100000"/>
              <a:defRPr sz="4000"/>
            </a:lvl6pPr>
            <a:lvl7pPr lvl="6" algn="ctr">
              <a:spcBef>
                <a:spcPts val="0"/>
              </a:spcBef>
              <a:buSzPct val="100000"/>
              <a:defRPr sz="4000"/>
            </a:lvl7pPr>
            <a:lvl8pPr lvl="7" algn="ctr">
              <a:spcBef>
                <a:spcPts val="0"/>
              </a:spcBef>
              <a:buSzPct val="100000"/>
              <a:defRPr sz="4000"/>
            </a:lvl8pPr>
            <a:lvl9pPr lvl="8" algn="ctr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GB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Travel Book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TLEN 5839, Alimulla Shaik.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Results Page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25" y="1304599"/>
            <a:ext cx="8979725" cy="383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Admin Page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50" y="1304599"/>
            <a:ext cx="9025199" cy="383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Admin can view incorrect login attempts 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50" y="1197650"/>
            <a:ext cx="8993125" cy="38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Sign Up Page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24" y="1336675"/>
            <a:ext cx="8928951" cy="37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Agenda	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-GB" dirty="0"/>
              <a:t>Introduction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-GB" dirty="0"/>
              <a:t>Design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-GB" smtClean="0"/>
              <a:t>Security</a:t>
            </a:r>
            <a:endParaRPr lang="en-GB" dirty="0"/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-GB" dirty="0"/>
              <a:t>Features</a:t>
            </a:r>
          </a:p>
          <a:p>
            <a:pPr marL="457200" lvl="0" indent="-228600">
              <a:spcBef>
                <a:spcPts val="0"/>
              </a:spcBef>
              <a:buAutoNum type="arabicPeriod"/>
            </a:pPr>
            <a:r>
              <a:rPr lang="en-GB" dirty="0"/>
              <a:t>Demo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Introduction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★"/>
            </a:pPr>
            <a:r>
              <a:rPr lang="en-GB"/>
              <a:t>People travel around the world but no application available to share their experiences. </a:t>
            </a:r>
          </a:p>
          <a:p>
            <a:pPr marL="457200" lvl="0" indent="-228600" rtl="0">
              <a:spcBef>
                <a:spcPts val="0"/>
              </a:spcBef>
              <a:buChar char="★"/>
            </a:pPr>
            <a:r>
              <a:rPr lang="en-GB"/>
              <a:t>No app present to suggest places to the users based on their preferences.</a:t>
            </a:r>
          </a:p>
          <a:p>
            <a:pPr marL="457200" lvl="0" indent="-228600" rtl="0">
              <a:spcBef>
                <a:spcPts val="0"/>
              </a:spcBef>
              <a:buChar char="★"/>
            </a:pPr>
            <a:r>
              <a:rPr lang="en-GB"/>
              <a:t>Developed a system to recommend travel places to the user.</a:t>
            </a:r>
          </a:p>
          <a:p>
            <a:pPr marL="457200" lvl="0" indent="-228600">
              <a:spcBef>
                <a:spcPts val="0"/>
              </a:spcBef>
              <a:buChar char="★"/>
            </a:pPr>
            <a:r>
              <a:rPr lang="en-GB"/>
              <a:t>Users can share their travel experiences and rate the places.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Design</a:t>
            </a:r>
          </a:p>
        </p:txBody>
      </p:sp>
      <p:sp>
        <p:nvSpPr>
          <p:cNvPr id="82" name="Shape 82"/>
          <p:cNvSpPr/>
          <p:nvPr/>
        </p:nvSpPr>
        <p:spPr>
          <a:xfrm>
            <a:off x="6124761" y="1208350"/>
            <a:ext cx="2631300" cy="36786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3374480" y="1208350"/>
            <a:ext cx="2542200" cy="36786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387874" y="1208350"/>
            <a:ext cx="2778600" cy="36786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 txBox="1"/>
          <p:nvPr/>
        </p:nvSpPr>
        <p:spPr>
          <a:xfrm>
            <a:off x="792231" y="1322839"/>
            <a:ext cx="1632000" cy="147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/>
          <p:nvPr/>
        </p:nvSpPr>
        <p:spPr>
          <a:xfrm>
            <a:off x="1001748" y="1453414"/>
            <a:ext cx="1632000" cy="1475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 txBox="1"/>
          <p:nvPr/>
        </p:nvSpPr>
        <p:spPr>
          <a:xfrm>
            <a:off x="3642459" y="1400764"/>
            <a:ext cx="1835700" cy="1619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1304835" y="1764923"/>
            <a:ext cx="940500" cy="256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1306777" y="2197840"/>
            <a:ext cx="940500" cy="256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1382132" y="1709960"/>
            <a:ext cx="867300" cy="16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Login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1237076" y="2145126"/>
            <a:ext cx="1279199" cy="16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SignUp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1001748" y="3178184"/>
            <a:ext cx="1632000" cy="1475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1247971" y="3446189"/>
            <a:ext cx="940499" cy="256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1247971" y="3409540"/>
            <a:ext cx="9404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Name</a:t>
            </a:r>
          </a:p>
        </p:txBody>
      </p:sp>
      <p:sp>
        <p:nvSpPr>
          <p:cNvPr id="95" name="Shape 95"/>
          <p:cNvSpPr/>
          <p:nvPr/>
        </p:nvSpPr>
        <p:spPr>
          <a:xfrm>
            <a:off x="1284815" y="3787493"/>
            <a:ext cx="940500" cy="256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1284815" y="3750844"/>
            <a:ext cx="940500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Email</a:t>
            </a:r>
          </a:p>
        </p:txBody>
      </p:sp>
      <p:sp>
        <p:nvSpPr>
          <p:cNvPr id="97" name="Shape 97"/>
          <p:cNvSpPr/>
          <p:nvPr/>
        </p:nvSpPr>
        <p:spPr>
          <a:xfrm>
            <a:off x="1178269" y="4165447"/>
            <a:ext cx="1187100" cy="256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1115786" y="4128797"/>
            <a:ext cx="1404000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Password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1182947" y="1390330"/>
            <a:ext cx="1705500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Home Page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1115776" y="3123154"/>
            <a:ext cx="1705500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SignUp Page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3792865" y="1352655"/>
            <a:ext cx="1705500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User Profile</a:t>
            </a:r>
          </a:p>
        </p:txBody>
      </p:sp>
      <p:sp>
        <p:nvSpPr>
          <p:cNvPr id="102" name="Shape 102"/>
          <p:cNvSpPr/>
          <p:nvPr/>
        </p:nvSpPr>
        <p:spPr>
          <a:xfrm>
            <a:off x="2247539" y="1829052"/>
            <a:ext cx="1404000" cy="12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80000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622873" y="2450873"/>
            <a:ext cx="190799" cy="724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980000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3773025" y="1739750"/>
            <a:ext cx="1452600" cy="5178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 txBox="1"/>
          <p:nvPr/>
        </p:nvSpPr>
        <p:spPr>
          <a:xfrm>
            <a:off x="3702225" y="1757125"/>
            <a:ext cx="1632000" cy="38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Share Experience </a:t>
            </a:r>
          </a:p>
        </p:txBody>
      </p:sp>
      <p:sp>
        <p:nvSpPr>
          <p:cNvPr id="106" name="Shape 106"/>
          <p:cNvSpPr/>
          <p:nvPr/>
        </p:nvSpPr>
        <p:spPr>
          <a:xfrm>
            <a:off x="3772900" y="2358225"/>
            <a:ext cx="1452600" cy="5178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3707562" y="2422587"/>
            <a:ext cx="17055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Search for Places 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6402707" y="1455706"/>
            <a:ext cx="1931100" cy="1475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6685774" y="2065015"/>
            <a:ext cx="559800" cy="128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5233150" y="1911687"/>
            <a:ext cx="1187100" cy="12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80000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5869975" y="1542662"/>
            <a:ext cx="2542200" cy="25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en-GB"/>
              <a:t>Travel Feedback  Page</a:t>
            </a:r>
          </a:p>
        </p:txBody>
      </p:sp>
      <p:sp>
        <p:nvSpPr>
          <p:cNvPr id="112" name="Shape 112"/>
          <p:cNvSpPr/>
          <p:nvPr/>
        </p:nvSpPr>
        <p:spPr>
          <a:xfrm>
            <a:off x="7360584" y="2065015"/>
            <a:ext cx="559800" cy="128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6696428" y="2349128"/>
            <a:ext cx="559800" cy="128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7360584" y="2358232"/>
            <a:ext cx="559800" cy="128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/>
          <p:nvPr/>
        </p:nvSpPr>
        <p:spPr>
          <a:xfrm rot="10800000" flipH="1">
            <a:off x="5478305" y="2197702"/>
            <a:ext cx="940500" cy="1284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980000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 txBox="1"/>
          <p:nvPr/>
        </p:nvSpPr>
        <p:spPr>
          <a:xfrm>
            <a:off x="3552514" y="3269786"/>
            <a:ext cx="1931100" cy="1475099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3835581" y="3879095"/>
            <a:ext cx="559800" cy="128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3174300" y="3347115"/>
            <a:ext cx="2409900" cy="6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en-GB"/>
              <a:t>Places Search  Page</a:t>
            </a:r>
          </a:p>
        </p:txBody>
      </p:sp>
      <p:sp>
        <p:nvSpPr>
          <p:cNvPr id="119" name="Shape 119"/>
          <p:cNvSpPr/>
          <p:nvPr/>
        </p:nvSpPr>
        <p:spPr>
          <a:xfrm>
            <a:off x="4510391" y="3879095"/>
            <a:ext cx="559800" cy="128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3846235" y="4163208"/>
            <a:ext cx="559800" cy="128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4510391" y="4172312"/>
            <a:ext cx="559800" cy="128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4232273" y="2880384"/>
            <a:ext cx="190800" cy="389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80000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4659486" y="2873561"/>
            <a:ext cx="190800" cy="3894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80000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6670789" y="3537802"/>
            <a:ext cx="1632000" cy="1149900"/>
          </a:xfrm>
          <a:prstGeom prst="can">
            <a:avLst>
              <a:gd name="adj" fmla="val 25000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7306830" y="2928535"/>
            <a:ext cx="262800" cy="609299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980000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7084341" y="3979718"/>
            <a:ext cx="1404000" cy="38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Database</a:t>
            </a:r>
          </a:p>
        </p:txBody>
      </p:sp>
      <p:sp>
        <p:nvSpPr>
          <p:cNvPr id="127" name="Shape 127"/>
          <p:cNvSpPr/>
          <p:nvPr/>
        </p:nvSpPr>
        <p:spPr>
          <a:xfrm>
            <a:off x="5483735" y="4016471"/>
            <a:ext cx="1187100" cy="165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980000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Security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★"/>
            </a:pPr>
            <a:r>
              <a:rPr lang="en-GB"/>
              <a:t>Used authentication to validate users and restricted all the features.</a:t>
            </a:r>
          </a:p>
          <a:p>
            <a:pPr marL="457200" lvl="0" indent="-228600" rtl="0">
              <a:spcBef>
                <a:spcPts val="0"/>
              </a:spcBef>
              <a:buChar char="★"/>
            </a:pPr>
            <a:r>
              <a:rPr lang="en-GB"/>
              <a:t>Sessions are used store information across multiple pages.</a:t>
            </a:r>
          </a:p>
          <a:p>
            <a:pPr marL="457200" lvl="0" indent="-228600" rtl="0">
              <a:spcBef>
                <a:spcPts val="0"/>
              </a:spcBef>
              <a:buChar char="★"/>
            </a:pPr>
            <a:r>
              <a:rPr lang="en-GB"/>
              <a:t>Maintained users data in relational database and passwords are encrypted using sha.</a:t>
            </a:r>
          </a:p>
          <a:p>
            <a:pPr marL="457200" lvl="0" indent="-228600" rtl="0">
              <a:spcBef>
                <a:spcPts val="0"/>
              </a:spcBef>
              <a:buChar char="★"/>
            </a:pPr>
            <a:r>
              <a:rPr lang="en-GB"/>
              <a:t>Prevented SQLi attacks using prepared statements.</a:t>
            </a:r>
          </a:p>
          <a:p>
            <a:pPr marL="457200" lvl="0" indent="-228600" rtl="0">
              <a:spcBef>
                <a:spcPts val="0"/>
              </a:spcBef>
              <a:buChar char="★"/>
            </a:pPr>
            <a:r>
              <a:rPr lang="en-GB"/>
              <a:t>To improve security further redirected all the pages using HTTPS.</a:t>
            </a:r>
          </a:p>
          <a:p>
            <a:pPr marL="457200" lvl="0" indent="-228600">
              <a:spcBef>
                <a:spcPts val="0"/>
              </a:spcBef>
              <a:buChar char="★"/>
            </a:pPr>
            <a:r>
              <a:rPr lang="en-GB"/>
              <a:t>Sanitized the user inputs and information using htmlspecialchars() and strip_tags().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Features	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★"/>
            </a:pPr>
            <a:r>
              <a:rPr lang="en-GB"/>
              <a:t>Users can signup to access all the functionalities of this application.</a:t>
            </a:r>
          </a:p>
          <a:p>
            <a:pPr marL="457200" lvl="0" indent="-228600" rtl="0">
              <a:spcBef>
                <a:spcPts val="0"/>
              </a:spcBef>
              <a:buChar char="★"/>
            </a:pPr>
            <a:r>
              <a:rPr lang="en-GB"/>
              <a:t>Email id is good for one account only to prevent duplicate account creation.</a:t>
            </a:r>
          </a:p>
          <a:p>
            <a:pPr marL="457200" lvl="0" indent="-228600" rtl="0">
              <a:spcBef>
                <a:spcPts val="0"/>
              </a:spcBef>
              <a:buChar char="★"/>
            </a:pPr>
            <a:r>
              <a:rPr lang="en-GB"/>
              <a:t>Once account is created, users can share their travel experiences or rate the places they visited.</a:t>
            </a:r>
          </a:p>
          <a:p>
            <a:pPr marL="457200" lvl="0" indent="-228600" rtl="0">
              <a:spcBef>
                <a:spcPts val="0"/>
              </a:spcBef>
              <a:buChar char="★"/>
            </a:pPr>
            <a:r>
              <a:rPr lang="en-GB"/>
              <a:t>Users can look for the places by providing country or place type like hiking or scenery etc.</a:t>
            </a:r>
          </a:p>
          <a:p>
            <a:pPr marL="457200" lvl="0" indent="-228600" rtl="0">
              <a:spcBef>
                <a:spcPts val="0"/>
              </a:spcBef>
              <a:buChar char="★"/>
            </a:pPr>
            <a:r>
              <a:rPr lang="en-GB"/>
              <a:t>Users can update password easily and can logout from any point.</a:t>
            </a:r>
          </a:p>
          <a:p>
            <a:pPr marL="457200" lvl="0" indent="-228600">
              <a:spcBef>
                <a:spcPts val="0"/>
              </a:spcBef>
              <a:buChar char="★"/>
            </a:pPr>
            <a:r>
              <a:rPr lang="en-GB"/>
              <a:t>Admin user can view all the incorrect login attempts for this application and all the user information who tried to access. 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Demo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87900" y="1283200"/>
            <a:ext cx="8368200" cy="328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Home Page: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50" y="1666725"/>
            <a:ext cx="8882298" cy="339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Login Page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25" y="1390150"/>
            <a:ext cx="8928951" cy="37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User Profile Page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25" y="1325974"/>
            <a:ext cx="8907573" cy="381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</Words>
  <Application>Microsoft Office PowerPoint</Application>
  <PresentationFormat>On-screen Show (16:9)</PresentationFormat>
  <Paragraphs>50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Roboto Slab</vt:lpstr>
      <vt:lpstr>Roboto</vt:lpstr>
      <vt:lpstr>marina</vt:lpstr>
      <vt:lpstr>Travel Book</vt:lpstr>
      <vt:lpstr>Agenda </vt:lpstr>
      <vt:lpstr>Introduction</vt:lpstr>
      <vt:lpstr>Design</vt:lpstr>
      <vt:lpstr>Security</vt:lpstr>
      <vt:lpstr>Features </vt:lpstr>
      <vt:lpstr>Demo</vt:lpstr>
      <vt:lpstr>Login Page</vt:lpstr>
      <vt:lpstr>User Profile Page</vt:lpstr>
      <vt:lpstr>Results Page</vt:lpstr>
      <vt:lpstr>Admin Page</vt:lpstr>
      <vt:lpstr>Admin can view incorrect login attempts </vt:lpstr>
      <vt:lpstr>Sign Up Page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Book</dc:title>
  <cp:lastModifiedBy>ali s</cp:lastModifiedBy>
  <cp:revision>1</cp:revision>
  <dcterms:modified xsi:type="dcterms:W3CDTF">2016-04-23T20:59:45Z</dcterms:modified>
</cp:coreProperties>
</file>